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33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34.png"/><Relationship Id="rId7" Type="http://schemas.openxmlformats.org/officeDocument/2006/relationships/image" Target="../media/image14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34.png"/><Relationship Id="rId7" Type="http://schemas.openxmlformats.org/officeDocument/2006/relationships/image" Target="../media/image14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5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59.png"/><Relationship Id="rId18" Type="http://schemas.openxmlformats.org/officeDocument/2006/relationships/image" Target="../media/image164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158.png"/><Relationship Id="rId17" Type="http://schemas.openxmlformats.org/officeDocument/2006/relationships/image" Target="../media/image163.png"/><Relationship Id="rId2" Type="http://schemas.openxmlformats.org/officeDocument/2006/relationships/image" Target="../media/image32.png"/><Relationship Id="rId16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11" Type="http://schemas.openxmlformats.org/officeDocument/2006/relationships/image" Target="../media/image157.png"/><Relationship Id="rId5" Type="http://schemas.openxmlformats.org/officeDocument/2006/relationships/image" Target="../media/image154.png"/><Relationship Id="rId15" Type="http://schemas.openxmlformats.org/officeDocument/2006/relationships/image" Target="../media/image161.png"/><Relationship Id="rId10" Type="http://schemas.openxmlformats.org/officeDocument/2006/relationships/image" Target="../media/image156.png"/><Relationship Id="rId19" Type="http://schemas.openxmlformats.org/officeDocument/2006/relationships/image" Target="../media/image58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1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16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image" Target="../media/image32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6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5.png"/><Relationship Id="rId3" Type="http://schemas.openxmlformats.org/officeDocument/2006/relationships/image" Target="../media/image34.png"/><Relationship Id="rId7" Type="http://schemas.openxmlformats.org/officeDocument/2006/relationships/image" Target="../media/image50.png"/><Relationship Id="rId12" Type="http://schemas.openxmlformats.org/officeDocument/2006/relationships/image" Target="../media/image33.png"/><Relationship Id="rId2" Type="http://schemas.openxmlformats.org/officeDocument/2006/relationships/image" Target="../media/image32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7.png"/><Relationship Id="rId10" Type="http://schemas.openxmlformats.org/officeDocument/2006/relationships/image" Target="../media/image53.png"/><Relationship Id="rId4" Type="http://schemas.openxmlformats.org/officeDocument/2006/relationships/image" Target="../media/image37.png"/><Relationship Id="rId9" Type="http://schemas.openxmlformats.org/officeDocument/2006/relationships/image" Target="../media/image52.png"/><Relationship Id="rId1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3" Type="http://schemas.openxmlformats.org/officeDocument/2006/relationships/image" Target="../media/image33.png"/><Relationship Id="rId21" Type="http://schemas.openxmlformats.org/officeDocument/2006/relationships/image" Target="../media/image75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image" Target="../media/image32.png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24" Type="http://schemas.openxmlformats.org/officeDocument/2006/relationships/image" Target="../media/image78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23" Type="http://schemas.openxmlformats.org/officeDocument/2006/relationships/image" Target="../media/image77.png"/><Relationship Id="rId10" Type="http://schemas.openxmlformats.org/officeDocument/2006/relationships/image" Target="../media/image64.png"/><Relationship Id="rId19" Type="http://schemas.openxmlformats.org/officeDocument/2006/relationships/image" Target="../media/image73.png"/><Relationship Id="rId4" Type="http://schemas.openxmlformats.org/officeDocument/2006/relationships/image" Target="../media/image34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Relationship Id="rId22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5.png"/><Relationship Id="rId3" Type="http://schemas.openxmlformats.org/officeDocument/2006/relationships/image" Target="../media/image34.png"/><Relationship Id="rId7" Type="http://schemas.openxmlformats.org/officeDocument/2006/relationships/image" Target="../media/image81.png"/><Relationship Id="rId12" Type="http://schemas.openxmlformats.org/officeDocument/2006/relationships/image" Target="../media/image33.png"/><Relationship Id="rId2" Type="http://schemas.openxmlformats.org/officeDocument/2006/relationships/image" Target="../media/image32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48.png"/><Relationship Id="rId5" Type="http://schemas.openxmlformats.org/officeDocument/2006/relationships/image" Target="../media/image79.png"/><Relationship Id="rId15" Type="http://schemas.openxmlformats.org/officeDocument/2006/relationships/image" Target="../media/image86.png"/><Relationship Id="rId10" Type="http://schemas.openxmlformats.org/officeDocument/2006/relationships/image" Target="../media/image84.png"/><Relationship Id="rId4" Type="http://schemas.openxmlformats.org/officeDocument/2006/relationships/image" Target="../media/image61.png"/><Relationship Id="rId9" Type="http://schemas.openxmlformats.org/officeDocument/2006/relationships/image" Target="../media/image83.png"/><Relationship Id="rId1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9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0.png"/><Relationship Id="rId18" Type="http://schemas.openxmlformats.org/officeDocument/2006/relationships/image" Target="../media/image102.png"/><Relationship Id="rId26" Type="http://schemas.openxmlformats.org/officeDocument/2006/relationships/image" Target="../media/image110.png"/><Relationship Id="rId21" Type="http://schemas.openxmlformats.org/officeDocument/2006/relationships/image" Target="../media/image105.png"/><Relationship Id="rId34" Type="http://schemas.openxmlformats.org/officeDocument/2006/relationships/image" Target="../media/image118.png"/><Relationship Id="rId7" Type="http://schemas.openxmlformats.org/officeDocument/2006/relationships/image" Target="../media/image96.png"/><Relationship Id="rId12" Type="http://schemas.openxmlformats.org/officeDocument/2006/relationships/image" Target="../media/image97.png"/><Relationship Id="rId17" Type="http://schemas.openxmlformats.org/officeDocument/2006/relationships/image" Target="../media/image101.png"/><Relationship Id="rId25" Type="http://schemas.openxmlformats.org/officeDocument/2006/relationships/image" Target="../media/image109.png"/><Relationship Id="rId33" Type="http://schemas.openxmlformats.org/officeDocument/2006/relationships/image" Target="../media/image117.png"/><Relationship Id="rId2" Type="http://schemas.openxmlformats.org/officeDocument/2006/relationships/image" Target="../media/image91.png"/><Relationship Id="rId16" Type="http://schemas.openxmlformats.org/officeDocument/2006/relationships/image" Target="../media/image100.png"/><Relationship Id="rId20" Type="http://schemas.openxmlformats.org/officeDocument/2006/relationships/image" Target="../media/image104.png"/><Relationship Id="rId29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33.png"/><Relationship Id="rId24" Type="http://schemas.openxmlformats.org/officeDocument/2006/relationships/image" Target="../media/image108.png"/><Relationship Id="rId32" Type="http://schemas.openxmlformats.org/officeDocument/2006/relationships/image" Target="../media/image116.png"/><Relationship Id="rId37" Type="http://schemas.openxmlformats.org/officeDocument/2006/relationships/image" Target="../media/image121.png"/><Relationship Id="rId5" Type="http://schemas.openxmlformats.org/officeDocument/2006/relationships/image" Target="../media/image94.png"/><Relationship Id="rId15" Type="http://schemas.openxmlformats.org/officeDocument/2006/relationships/image" Target="../media/image99.png"/><Relationship Id="rId23" Type="http://schemas.openxmlformats.org/officeDocument/2006/relationships/image" Target="../media/image107.png"/><Relationship Id="rId28" Type="http://schemas.openxmlformats.org/officeDocument/2006/relationships/image" Target="../media/image112.png"/><Relationship Id="rId36" Type="http://schemas.openxmlformats.org/officeDocument/2006/relationships/image" Target="../media/image120.png"/><Relationship Id="rId10" Type="http://schemas.openxmlformats.org/officeDocument/2006/relationships/image" Target="../media/image37.png"/><Relationship Id="rId19" Type="http://schemas.openxmlformats.org/officeDocument/2006/relationships/image" Target="../media/image103.png"/><Relationship Id="rId31" Type="http://schemas.openxmlformats.org/officeDocument/2006/relationships/image" Target="../media/image115.png"/><Relationship Id="rId4" Type="http://schemas.openxmlformats.org/officeDocument/2006/relationships/image" Target="../media/image93.png"/><Relationship Id="rId9" Type="http://schemas.openxmlformats.org/officeDocument/2006/relationships/image" Target="../media/image34.png"/><Relationship Id="rId14" Type="http://schemas.openxmlformats.org/officeDocument/2006/relationships/image" Target="../media/image98.png"/><Relationship Id="rId22" Type="http://schemas.openxmlformats.org/officeDocument/2006/relationships/image" Target="../media/image106.png"/><Relationship Id="rId27" Type="http://schemas.openxmlformats.org/officeDocument/2006/relationships/image" Target="../media/image111.png"/><Relationship Id="rId30" Type="http://schemas.openxmlformats.org/officeDocument/2006/relationships/image" Target="../media/image114.png"/><Relationship Id="rId35" Type="http://schemas.openxmlformats.org/officeDocument/2006/relationships/image" Target="../media/image119.png"/><Relationship Id="rId8" Type="http://schemas.openxmlformats.org/officeDocument/2006/relationships/image" Target="../media/image32.png"/><Relationship Id="rId3" Type="http://schemas.openxmlformats.org/officeDocument/2006/relationships/image" Target="../media/image9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85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04800"/>
            <a:ext cx="17614900" cy="9347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622300"/>
            <a:ext cx="2514600" cy="57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700" y="3810000"/>
            <a:ext cx="7289800" cy="1079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200" y="3848100"/>
            <a:ext cx="14871700" cy="3327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500" y="6070600"/>
            <a:ext cx="13703300" cy="1155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3200" y="9359900"/>
            <a:ext cx="7721600" cy="596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8801100" y="990600"/>
            <a:ext cx="685800" cy="3771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8200" y="9423400"/>
            <a:ext cx="6578600" cy="520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27800" y="2755900"/>
            <a:ext cx="4737100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565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1200" y="1612900"/>
            <a:ext cx="3314700" cy="533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3800" y="1955800"/>
            <a:ext cx="13360400" cy="8255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9600" y="419100"/>
            <a:ext cx="9766300" cy="3556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-101600"/>
            <a:ext cx="2781300" cy="3111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565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1200" y="1612900"/>
            <a:ext cx="3314700" cy="533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4100" y="2108200"/>
            <a:ext cx="11099800" cy="8102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9600" y="419100"/>
            <a:ext cx="8991600" cy="3556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-101600"/>
            <a:ext cx="2781300" cy="3111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565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1200" y="1612900"/>
            <a:ext cx="3314700" cy="533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500" y="2120900"/>
            <a:ext cx="12065000" cy="8077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9600" y="419100"/>
            <a:ext cx="8229600" cy="3556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-101600"/>
            <a:ext cx="2781300" cy="3111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565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1200" y="1612900"/>
            <a:ext cx="3314700" cy="533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0300" y="1955800"/>
            <a:ext cx="10934700" cy="8331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9600" y="419100"/>
            <a:ext cx="8229600" cy="3556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-101600"/>
            <a:ext cx="2781300" cy="3111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565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1200" y="1612900"/>
            <a:ext cx="3314700" cy="533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500" y="2032000"/>
            <a:ext cx="12065000" cy="8204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9600" y="419100"/>
            <a:ext cx="13246100" cy="3556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-101600"/>
            <a:ext cx="2781300" cy="3111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565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1200" y="1612900"/>
            <a:ext cx="3314700" cy="533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3600" y="2006600"/>
            <a:ext cx="11988800" cy="8318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9600" y="419100"/>
            <a:ext cx="13246100" cy="3556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-101600"/>
            <a:ext cx="2781300" cy="3111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565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1200" y="1612900"/>
            <a:ext cx="3314700" cy="533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2235200"/>
            <a:ext cx="15646400" cy="7810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9600" y="419100"/>
            <a:ext cx="10744200" cy="3556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-101600"/>
            <a:ext cx="2781300" cy="3111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565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1200" y="1612900"/>
            <a:ext cx="3314700" cy="533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7700" y="2133600"/>
            <a:ext cx="14452600" cy="8077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9600" y="419100"/>
            <a:ext cx="7454900" cy="3556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-101600"/>
            <a:ext cx="2781300" cy="3111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565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1200" y="1612900"/>
            <a:ext cx="3314700" cy="533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5300" y="2006600"/>
            <a:ext cx="12217400" cy="830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9600" y="419100"/>
            <a:ext cx="10528300" cy="3556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-101600"/>
            <a:ext cx="2781300" cy="3111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565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1200" y="1612900"/>
            <a:ext cx="3314700" cy="533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5900" y="1765300"/>
            <a:ext cx="12776200" cy="8509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9600" y="419100"/>
            <a:ext cx="9766300" cy="3556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-101600"/>
            <a:ext cx="2781300" cy="3111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04800"/>
            <a:ext cx="17614900" cy="96647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6146800"/>
            <a:ext cx="159893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200" y="2578100"/>
            <a:ext cx="7226300" cy="29718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766949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943100" y="7162800"/>
            <a:ext cx="8763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700" y="6553200"/>
            <a:ext cx="1460500" cy="787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8100" y="7048500"/>
            <a:ext cx="1752600" cy="86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600" y="6223000"/>
            <a:ext cx="1612900" cy="22098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76694900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3576300" y="7162800"/>
            <a:ext cx="8763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11300" y="6591300"/>
            <a:ext cx="1117600" cy="1181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11300" y="7010400"/>
            <a:ext cx="965200" cy="927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96800" y="6210300"/>
            <a:ext cx="1866900" cy="2222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4200" y="622300"/>
            <a:ext cx="2514600" cy="5715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76694900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759700" y="7162800"/>
            <a:ext cx="8763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94700" y="6591300"/>
            <a:ext cx="1765300" cy="1181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94700" y="7048500"/>
            <a:ext cx="1562100" cy="863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80200" y="6210300"/>
            <a:ext cx="1866900" cy="22225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76694900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943100" y="8686800"/>
            <a:ext cx="876300" cy="25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78100" y="8115300"/>
            <a:ext cx="1701800" cy="1181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78100" y="8737600"/>
            <a:ext cx="1930400" cy="546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3600" y="7734300"/>
            <a:ext cx="1905000" cy="22225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76694900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759700" y="8686800"/>
            <a:ext cx="876300" cy="254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94700" y="8115300"/>
            <a:ext cx="863600" cy="11811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94700" y="8737600"/>
            <a:ext cx="1739900" cy="5461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680200" y="7734300"/>
            <a:ext cx="1892300" cy="22225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5400000">
            <a:off x="8801100" y="647700"/>
            <a:ext cx="685800" cy="37719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65800" y="2400300"/>
            <a:ext cx="5499100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565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1200" y="1612900"/>
            <a:ext cx="3314700" cy="533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900" y="1981200"/>
            <a:ext cx="14668500" cy="830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9600" y="419100"/>
            <a:ext cx="9969500" cy="3556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-101600"/>
            <a:ext cx="2781300" cy="3111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565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1200" y="1612900"/>
            <a:ext cx="3314700" cy="533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5300" y="2222500"/>
            <a:ext cx="14770100" cy="8077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9600" y="419100"/>
            <a:ext cx="9969500" cy="3556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-101600"/>
            <a:ext cx="2781300" cy="3111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56500"/>
            <a:ext cx="1905000" cy="176403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1200" y="1612900"/>
            <a:ext cx="3314700" cy="533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7100" y="3022600"/>
            <a:ext cx="13893800" cy="425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9600" y="419100"/>
            <a:ext cx="9207500" cy="3556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-101600"/>
            <a:ext cx="2781300" cy="3111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56500"/>
            <a:ext cx="1905000" cy="176403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1200" y="1612900"/>
            <a:ext cx="3314700" cy="533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8500" y="3403600"/>
            <a:ext cx="14351000" cy="4394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9600" y="419100"/>
            <a:ext cx="9207500" cy="3556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-101600"/>
            <a:ext cx="2781300" cy="3111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565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1200" y="1612900"/>
            <a:ext cx="3314700" cy="533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800" y="2413000"/>
            <a:ext cx="15151100" cy="7442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9600" y="419100"/>
            <a:ext cx="12700000" cy="3556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-101600"/>
            <a:ext cx="2781300" cy="3111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56500"/>
            <a:ext cx="1905000" cy="1764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1200" y="1612900"/>
            <a:ext cx="3314700" cy="533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900" y="2095500"/>
            <a:ext cx="16332200" cy="8077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9600" y="419100"/>
            <a:ext cx="13246100" cy="3556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-101600"/>
            <a:ext cx="2781300" cy="3111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200" y="330200"/>
            <a:ext cx="5092700" cy="2400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419100"/>
            <a:ext cx="2781300" cy="2336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81200" y="1612900"/>
            <a:ext cx="3314700" cy="533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7000" y="5727700"/>
            <a:ext cx="29083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3606800" y="3238500"/>
            <a:ext cx="1016000" cy="4000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3606800" y="6921500"/>
            <a:ext cx="1016000" cy="4000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78100" y="7747000"/>
            <a:ext cx="3060700" cy="1765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5200" y="4826000"/>
            <a:ext cx="5740400" cy="10541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900" y="5727700"/>
            <a:ext cx="29083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648700" y="3238500"/>
            <a:ext cx="1016000" cy="4000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8648700" y="7112000"/>
            <a:ext cx="1016000" cy="4000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0000" y="7556500"/>
            <a:ext cx="3086100" cy="2133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75400" y="4826000"/>
            <a:ext cx="5372100" cy="10541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0000" y="5727700"/>
            <a:ext cx="29083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3652500" y="3238500"/>
            <a:ext cx="1016000" cy="4000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13652500" y="6921500"/>
            <a:ext cx="1016000" cy="4000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335000" y="5918200"/>
            <a:ext cx="1651000" cy="1651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23300" y="6324600"/>
            <a:ext cx="1041400" cy="9525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35400" y="6273800"/>
            <a:ext cx="558800" cy="927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420600" y="7708900"/>
            <a:ext cx="3454400" cy="1435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036300" y="4826000"/>
            <a:ext cx="5715000" cy="1054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23000" y="2209800"/>
            <a:ext cx="6159500" cy="2413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85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04800"/>
            <a:ext cx="17614900" cy="9347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622300"/>
            <a:ext cx="2514600" cy="57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2705100"/>
            <a:ext cx="13881100" cy="538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200" y="9359900"/>
            <a:ext cx="7721600" cy="596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8200" y="9423400"/>
            <a:ext cx="6578600" cy="520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8800" y="177800"/>
            <a:ext cx="4419600" cy="2641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-101600"/>
            <a:ext cx="2349500" cy="3111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81200" y="1612900"/>
            <a:ext cx="3314700" cy="533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2400" y="3594100"/>
            <a:ext cx="29083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914900" y="1117600"/>
            <a:ext cx="1016000" cy="4000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4914900" y="4711700"/>
            <a:ext cx="1016000" cy="4000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9100" y="6007100"/>
            <a:ext cx="4191000" cy="685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74900" y="2705100"/>
            <a:ext cx="5410200" cy="10541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47400" y="3594100"/>
            <a:ext cx="29083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1899900" y="1117600"/>
            <a:ext cx="1016000" cy="4000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11899900" y="4711700"/>
            <a:ext cx="1016000" cy="40005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03700" y="3619500"/>
            <a:ext cx="2425700" cy="24130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39500" y="3619500"/>
            <a:ext cx="2476500" cy="2476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13800" y="2654300"/>
            <a:ext cx="5930900" cy="1092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33000" y="6007100"/>
            <a:ext cx="42164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8800" y="177800"/>
            <a:ext cx="4419600" cy="2641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-101600"/>
            <a:ext cx="2349500" cy="3111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81200" y="1612900"/>
            <a:ext cx="3314700" cy="533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2400" y="3594100"/>
            <a:ext cx="29083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914900" y="1117600"/>
            <a:ext cx="1016000" cy="4000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4914900" y="6832600"/>
            <a:ext cx="1016000" cy="4000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9100" y="6007100"/>
            <a:ext cx="4191000" cy="685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74900" y="2705100"/>
            <a:ext cx="5410200" cy="10541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47400" y="3594100"/>
            <a:ext cx="29083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1899900" y="1117600"/>
            <a:ext cx="1016000" cy="4000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11899900" y="6832600"/>
            <a:ext cx="1016000" cy="40005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03700" y="3619500"/>
            <a:ext cx="2425700" cy="24130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39500" y="3619500"/>
            <a:ext cx="2476500" cy="2476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13800" y="2654300"/>
            <a:ext cx="5930900" cy="1092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86200" y="6832600"/>
            <a:ext cx="3263900" cy="3251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33000" y="6007100"/>
            <a:ext cx="4216400" cy="685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972800" y="6489700"/>
            <a:ext cx="3276600" cy="2921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56500"/>
            <a:ext cx="1905000" cy="176403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1200" y="1612900"/>
            <a:ext cx="33147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8900" y="5651500"/>
            <a:ext cx="342900" cy="330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381500" y="-114300"/>
            <a:ext cx="1016000" cy="7480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4381500" y="4267200"/>
            <a:ext cx="1016000" cy="7480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1800" y="5803900"/>
            <a:ext cx="63881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" y="3517900"/>
            <a:ext cx="5295900" cy="952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2100" y="4381500"/>
            <a:ext cx="5346700" cy="1117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74800" y="6146800"/>
            <a:ext cx="3175000" cy="952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2100" y="7010400"/>
            <a:ext cx="6235700" cy="1117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14000" y="2908300"/>
            <a:ext cx="6172200" cy="4851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36900" y="177800"/>
            <a:ext cx="4305300" cy="2641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5800" y="-88900"/>
            <a:ext cx="2730500" cy="3098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91800" y="7391400"/>
            <a:ext cx="6159500" cy="2413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9600" y="419100"/>
            <a:ext cx="3378200" cy="3556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431800"/>
            <a:ext cx="2730500" cy="2311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06600" y="1612900"/>
            <a:ext cx="3289300" cy="533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972300" y="190500"/>
            <a:ext cx="32499300" cy="13271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6700" y="2336800"/>
            <a:ext cx="3340100" cy="1549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3800" y="2730500"/>
            <a:ext cx="431800" cy="584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95600" y="3098800"/>
            <a:ext cx="2044700" cy="571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490700" y="1460500"/>
            <a:ext cx="1778000" cy="38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55300" y="5346700"/>
            <a:ext cx="1879600" cy="292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725400" y="5346700"/>
            <a:ext cx="4673600" cy="292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68400" y="8166100"/>
            <a:ext cx="4686300" cy="292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16300" y="9042400"/>
            <a:ext cx="6883400" cy="292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77200" y="8204200"/>
            <a:ext cx="4648200" cy="292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29900" y="9042400"/>
            <a:ext cx="4445000" cy="292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702800" y="5626100"/>
            <a:ext cx="3175000" cy="723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217400" y="5562600"/>
            <a:ext cx="4775200" cy="1016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06400" y="8382000"/>
            <a:ext cx="5486400" cy="711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378200" y="9296400"/>
            <a:ext cx="5562600" cy="431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137400" y="8394700"/>
            <a:ext cx="5537200" cy="711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385300" y="9309100"/>
            <a:ext cx="5867400" cy="711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56500"/>
            <a:ext cx="1905000" cy="176403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6600" y="1612900"/>
            <a:ext cx="3289300" cy="533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6200" y="5092700"/>
            <a:ext cx="47117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292600" y="1562100"/>
            <a:ext cx="1371600" cy="5765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4292600" y="5410200"/>
            <a:ext cx="1371600" cy="5765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3500" y="5549900"/>
            <a:ext cx="3619500" cy="3581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00" y="4038600"/>
            <a:ext cx="8204200" cy="10541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2000" y="5092700"/>
            <a:ext cx="47117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585700" y="1562100"/>
            <a:ext cx="1371600" cy="5765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2585700" y="5410200"/>
            <a:ext cx="1371600" cy="5765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33100" y="5270500"/>
            <a:ext cx="4013200" cy="3987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70900" y="4038600"/>
            <a:ext cx="8089900" cy="1054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83700" y="6146800"/>
            <a:ext cx="342900" cy="330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8661400" y="6146800"/>
            <a:ext cx="342900" cy="3302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36900" y="177800"/>
            <a:ext cx="4343400" cy="2641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5800" y="431800"/>
            <a:ext cx="2730500" cy="2311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279400" y="4838700"/>
            <a:ext cx="8521700" cy="1219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94700" y="4851400"/>
            <a:ext cx="8102600" cy="1193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56500"/>
            <a:ext cx="1905000" cy="176403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55500" y="8674100"/>
            <a:ext cx="6591300" cy="241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0700" y="8851900"/>
            <a:ext cx="2717800" cy="2311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60000">
            <a:off x="9283700" y="4000500"/>
            <a:ext cx="2552700" cy="495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9200" y="2921000"/>
            <a:ext cx="6172200" cy="6172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340000">
            <a:off x="7505700" y="4076700"/>
            <a:ext cx="2857500" cy="495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40000">
            <a:off x="4267200" y="4902200"/>
            <a:ext cx="2095500" cy="495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680000">
            <a:off x="2133600" y="4889500"/>
            <a:ext cx="2476500" cy="4953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840000">
            <a:off x="4902200" y="4013200"/>
            <a:ext cx="3517900" cy="495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8178800" y="-7556500"/>
            <a:ext cx="1905000" cy="176403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81200" y="1612900"/>
            <a:ext cx="3314700" cy="533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36900" y="177800"/>
            <a:ext cx="8089900" cy="2641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" y="431800"/>
            <a:ext cx="2717800" cy="2311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50200" y="2717800"/>
            <a:ext cx="1943100" cy="596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49700" y="2667000"/>
            <a:ext cx="8064500" cy="850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04200" y="3657600"/>
            <a:ext cx="1460500" cy="457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78500" y="3644900"/>
            <a:ext cx="4914900" cy="533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988800" y="5626100"/>
            <a:ext cx="1460500" cy="457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31400" y="5588000"/>
            <a:ext cx="4597400" cy="520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925300" y="7226300"/>
            <a:ext cx="1460500" cy="4572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880600" y="7162800"/>
            <a:ext cx="4572000" cy="546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830300" y="5626100"/>
            <a:ext cx="1460500" cy="457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379200" y="5575300"/>
            <a:ext cx="5003800" cy="546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557500" y="5626100"/>
            <a:ext cx="1460500" cy="4572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106400" y="5575300"/>
            <a:ext cx="4978400" cy="5842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754100" y="3810000"/>
            <a:ext cx="1460500" cy="4572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518900" y="3759200"/>
            <a:ext cx="4787900" cy="5207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644900" y="4445000"/>
            <a:ext cx="1460500" cy="4572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20800" y="4381500"/>
            <a:ext cx="4876800" cy="5461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052300" y="4648200"/>
            <a:ext cx="1460500" cy="4572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588500" y="4610100"/>
            <a:ext cx="5016500" cy="5461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931900" y="8077200"/>
            <a:ext cx="1460500" cy="4572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972800" y="8051800"/>
            <a:ext cx="5765800" cy="5461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671800" y="4648200"/>
            <a:ext cx="1460500" cy="4572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3195300" y="4648200"/>
            <a:ext cx="5029200" cy="5207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792200" y="4648200"/>
            <a:ext cx="1460500" cy="4572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328400" y="4648200"/>
            <a:ext cx="5016500" cy="5207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925300" y="6477000"/>
            <a:ext cx="1460500" cy="4572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855200" y="6477000"/>
            <a:ext cx="4622800" cy="4826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881100" y="6477000"/>
            <a:ext cx="1460500" cy="4572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493500" y="6438900"/>
            <a:ext cx="4940300" cy="5207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544800" y="6477000"/>
            <a:ext cx="1460500" cy="4572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3169900" y="6438900"/>
            <a:ext cx="4927600" cy="5207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919200" y="7302500"/>
            <a:ext cx="1460500" cy="4572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861800" y="7302500"/>
            <a:ext cx="4597400" cy="4826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044700" y="5410200"/>
            <a:ext cx="1460500" cy="4572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-63500" y="5359400"/>
            <a:ext cx="4648200" cy="558800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080000" y="5410200"/>
            <a:ext cx="1460500" cy="4572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933700" y="5359400"/>
            <a:ext cx="4635500" cy="5588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53400" y="4686300"/>
            <a:ext cx="1460500" cy="4572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5791200" y="4635500"/>
            <a:ext cx="4902200" cy="5207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140700" y="5410200"/>
            <a:ext cx="1460500" cy="4572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184900" y="5372100"/>
            <a:ext cx="4445000" cy="5207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Windows 사용자</cp:lastModifiedBy>
  <cp:revision>2</cp:revision>
  <dcterms:created xsi:type="dcterms:W3CDTF">2006-08-16T00:00:00Z</dcterms:created>
  <dcterms:modified xsi:type="dcterms:W3CDTF">2024-06-05T12:17:18Z</dcterms:modified>
</cp:coreProperties>
</file>